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726" r:id="rId2"/>
  </p:sldMasterIdLst>
  <p:notesMasterIdLst>
    <p:notesMasterId r:id="rId4"/>
  </p:notesMasterIdLst>
  <p:handoutMasterIdLst>
    <p:handoutMasterId r:id="rId5"/>
  </p:handoutMasterIdLst>
  <p:sldIdLst>
    <p:sldId id="270" r:id="rId3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488" autoAdjust="0"/>
  </p:normalViewPr>
  <p:slideViewPr>
    <p:cSldViewPr snapToGrid="0" snapToObjects="1">
      <p:cViewPr varScale="1">
        <p:scale>
          <a:sx n="85" d="100"/>
          <a:sy n="85" d="100"/>
        </p:scale>
        <p:origin x="54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FA18A1-81C4-4296-9EE3-2BDF415FB16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2020/12/3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9989A6-19DF-4DCB-BB90-524C1FDD1EE5}" type="datetime1">
              <a:rPr lang="zh-TW" altLang="en-US" noProof="0" smtClean="0"/>
              <a:t>2020/12/3</a:t>
            </a:fld>
            <a:endParaRPr lang="en-US" noProof="0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03FA8-A3F3-7640-B13D-36C73B3E558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73F73E-E271-42E8-9821-5104CCC39A3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2F68908-A774-4298-9591-89BBBA4D4380}" type="datetime1">
              <a:rPr lang="zh-TW" altLang="en-US" noProof="0" smtClean="0"/>
              <a:t>2020/12/3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：圖案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手繪多邊形：圖案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片版面配置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noProof="0"/>
              <a:t>職稱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90806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30204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75881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9054F-9EC0-4FF9-BE0B-E7D14170D6C5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29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29399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66896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63246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39293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41272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30974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3" name="直線接點​​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063525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66031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05762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807908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：圖案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4" name="手繪多邊形：圖案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圖片版面配置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noProof="0"/>
              <a:t>職稱</a:t>
            </a:r>
          </a:p>
        </p:txBody>
      </p:sp>
      <p:sp>
        <p:nvSpPr>
          <p:cNvPr id="7" name="副標題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395529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內容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手繪多邊形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片版面配置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手繪多邊形：圖案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文字版面配置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文字版面配置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8" name="直線接點​​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63195" y="2885581"/>
            <a:ext cx="408614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內容預留位置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61067" y="2885581"/>
            <a:ext cx="4086667" cy="31024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EF11EFD-9841-42A3-B4A3-6FBC4F11D4C1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7" name="投影片編號預留位置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像和標題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：圖案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1" name="圖片版面配置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noProof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7513" y="3348038"/>
            <a:ext cx="4559074" cy="3008312"/>
          </a:xfrm>
        </p:spPr>
        <p:txBody>
          <a:bodyPr rtlCol="0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259054F-9EC0-4FF9-BE0B-E7D14170D6C5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4" name="投影片編號預留位置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083993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463067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3567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noProof="0"/>
              <a:t>按一下以編輯母片文字樣式</a:t>
            </a:r>
          </a:p>
          <a:p>
            <a:pPr lvl="1" rtl="0"/>
            <a:r>
              <a:rPr lang="zh-tw" noProof="0"/>
              <a:t>第二層</a:t>
            </a:r>
          </a:p>
          <a:p>
            <a:pPr lvl="2" rtl="0"/>
            <a:r>
              <a:rPr lang="zh-tw" noProof="0"/>
              <a:t>第三層</a:t>
            </a:r>
          </a:p>
          <a:p>
            <a:pPr lvl="3" rtl="0"/>
            <a:r>
              <a:rPr lang="zh-tw" noProof="0"/>
              <a:t>第四層</a:t>
            </a:r>
          </a:p>
          <a:p>
            <a:pPr lvl="4" rtl="0"/>
            <a:r>
              <a:rPr lang="zh-tw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6499227-A77C-46B9-8C77-E9B6F0EF6D7E}" type="datetime1">
              <a:rPr lang="zh-TW" altLang="en-US" smtClean="0"/>
              <a:t>2020/12/3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00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版面配置區 12" descr="花的特寫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2729" y="273797"/>
            <a:ext cx="11658621" cy="6310406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0941" y="1018116"/>
            <a:ext cx="10838330" cy="648575"/>
          </a:xfrm>
        </p:spPr>
        <p:txBody>
          <a:bodyPr rtlCol="0">
            <a:noAutofit/>
          </a:bodyPr>
          <a:lstStyle/>
          <a:p>
            <a:r>
              <a:rPr lang="en-US" altLang="zh-TW" sz="4400" dirty="0">
                <a:latin typeface="Comic Sans MS" panose="030F0702030302020204" pitchFamily="66" charset="0"/>
              </a:rPr>
              <a:t>About me     </a:t>
            </a:r>
            <a:r>
              <a:rPr lang="en-US" altLang="zh-TW" sz="3200" dirty="0">
                <a:latin typeface="Comic Sans MS" panose="030F0702030302020204" pitchFamily="66" charset="0"/>
              </a:rPr>
              <a:t>by </a:t>
            </a:r>
            <a:r>
              <a:rPr lang="en-US" altLang="zh-HK" sz="3200" kern="100" dirty="0" err="1">
                <a:effectLst/>
                <a:latin typeface="Comic Sans MS" panose="030F0702030302020204" pitchFamily="66" charset="0"/>
                <a:ea typeface="新細明體" panose="02020500000000000000" pitchFamily="18" charset="-120"/>
              </a:rPr>
              <a:t>Isac</a:t>
            </a:r>
            <a:r>
              <a:rPr lang="en-US" altLang="zh-HK" sz="3200" kern="100" dirty="0">
                <a:effectLst/>
                <a:latin typeface="Comic Sans MS" panose="030F0702030302020204" pitchFamily="66" charset="0"/>
                <a:ea typeface="新細明體" panose="02020500000000000000" pitchFamily="18" charset="-120"/>
              </a:rPr>
              <a:t> Fong</a:t>
            </a:r>
            <a:r>
              <a:rPr lang="en-US" altLang="zh-TW" sz="3200" dirty="0">
                <a:latin typeface="Comic Sans MS" panose="030F0702030302020204" pitchFamily="66" charset="0"/>
              </a:rPr>
              <a:t> (4C)</a:t>
            </a:r>
            <a:br>
              <a:rPr lang="zh-TW" altLang="zh-HK" sz="3200" kern="100" dirty="0">
                <a:effectLst/>
                <a:latin typeface="Comic Sans MS" panose="030F0702030302020204" pitchFamily="66" charset="0"/>
                <a:ea typeface="新細明體" panose="02020500000000000000" pitchFamily="18" charset="-120"/>
              </a:rPr>
            </a:br>
            <a:r>
              <a:rPr lang="en-US" altLang="zh-TW" sz="3600" dirty="0">
                <a:latin typeface="Comic Sans MS" panose="030F0702030302020204" pitchFamily="66" charset="0"/>
              </a:rPr>
              <a:t> </a:t>
            </a:r>
            <a:endParaRPr lang="zh-tw" sz="3600" dirty="0">
              <a:latin typeface="Comic Sans MS" panose="030F0702030302020204" pitchFamily="66" charset="0"/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500" y="1526462"/>
            <a:ext cx="10731500" cy="4685425"/>
          </a:xfrm>
        </p:spPr>
        <p:txBody>
          <a:bodyPr rtlCol="0">
            <a:noAutofit/>
          </a:bodyPr>
          <a:lstStyle/>
          <a:p>
            <a:pPr marL="304800" indent="951230" algn="just"/>
            <a:r>
              <a:rPr lang="en-US" altLang="zh-HK" sz="3600" kern="100" dirty="0">
                <a:effectLst/>
                <a:latin typeface="Comic Sans MS" panose="030F0702030302020204" pitchFamily="66" charset="0"/>
                <a:ea typeface="新細明體" panose="02020500000000000000" pitchFamily="18" charset="-120"/>
              </a:rPr>
              <a:t>My name is </a:t>
            </a:r>
            <a:r>
              <a:rPr lang="en-US" altLang="zh-HK" sz="3600" kern="100" dirty="0" err="1">
                <a:effectLst/>
                <a:latin typeface="Comic Sans MS" panose="030F0702030302020204" pitchFamily="66" charset="0"/>
                <a:ea typeface="新細明體" panose="02020500000000000000" pitchFamily="18" charset="-120"/>
              </a:rPr>
              <a:t>Isac</a:t>
            </a:r>
            <a:r>
              <a:rPr lang="en-US" altLang="zh-HK" sz="3600" kern="100" dirty="0">
                <a:effectLst/>
                <a:latin typeface="Comic Sans MS" panose="030F0702030302020204" pitchFamily="66" charset="0"/>
                <a:ea typeface="新細明體" panose="02020500000000000000" pitchFamily="18" charset="-120"/>
              </a:rPr>
              <a:t>. I am ten years old. I have two brothers but I have no sisters. I am 46 kg and I am 146cm tall. I like blue. I live in Lam Tin.</a:t>
            </a:r>
            <a:endParaRPr lang="zh-TW" altLang="zh-HK" sz="3600" kern="100" dirty="0">
              <a:effectLst/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 marL="304800" indent="951230" algn="just"/>
            <a:r>
              <a:rPr lang="en-US" altLang="zh-HK" sz="3600" kern="100" dirty="0">
                <a:effectLst/>
                <a:latin typeface="Comic Sans MS" panose="030F0702030302020204" pitchFamily="66" charset="0"/>
                <a:ea typeface="新細明體" panose="02020500000000000000" pitchFamily="18" charset="-120"/>
              </a:rPr>
              <a:t>I like playing football in my spare time. I often play football with my father in the football field.</a:t>
            </a:r>
            <a:endParaRPr lang="zh-TW" altLang="zh-HK" sz="3600" kern="100" dirty="0">
              <a:effectLst/>
              <a:latin typeface="Comic Sans MS" panose="030F0702030302020204" pitchFamily="66" charset="0"/>
              <a:ea typeface="新細明體" panose="02020500000000000000" pitchFamily="18" charset="-120"/>
            </a:endParaRPr>
          </a:p>
          <a:p>
            <a:pPr algn="just" rtl="0"/>
            <a:r>
              <a:rPr lang="en-US" altLang="zh-TW" sz="4000" dirty="0">
                <a:latin typeface="Comic Sans MS" panose="030F0702030302020204" pitchFamily="66" charset="0"/>
              </a:rPr>
              <a:t>. </a:t>
            </a:r>
            <a:endParaRPr lang="zh-tw" sz="4000" dirty="0">
              <a:latin typeface="Comic Sans MS" panose="030F0702030302020204" pitchFamily="66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D0C7027-D606-4BA1-B726-43DD194EC94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63" y="4635137"/>
            <a:ext cx="1804624" cy="1852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創意漸層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396_TF11176810" id="{EF04A79C-2BCF-427A-85E9-F71AACB5DC59}" vid="{31B94385-8DC9-4872-80F6-EB85CA175858}"/>
    </a:ext>
  </a:extLst>
</a:theme>
</file>

<file path=ppt/theme/theme2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{C2B5E161-8E69-4131-B5EB-AC5FD5234D48}tf11176810_win32</Template>
  <TotalTime>29</TotalTime>
  <Words>75</Words>
  <Application>Microsoft Office PowerPoint</Application>
  <PresentationFormat>寬螢幕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Microsoft JhengHei UI</vt:lpstr>
      <vt:lpstr>Arial</vt:lpstr>
      <vt:lpstr>Calibri</vt:lpstr>
      <vt:lpstr>Century Gothic</vt:lpstr>
      <vt:lpstr>Comic Sans MS</vt:lpstr>
      <vt:lpstr>Wingdings 3</vt:lpstr>
      <vt:lpstr>創意漸層 </vt:lpstr>
      <vt:lpstr>離子會議室</vt:lpstr>
      <vt:lpstr>About me     by Isac Fong (4C)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me        by Starry Li (4D)</dc:title>
  <dc:creator>林維兒</dc:creator>
  <cp:lastModifiedBy>iyc@ycmpsit.onmicrosoft.com</cp:lastModifiedBy>
  <cp:revision>6</cp:revision>
  <dcterms:created xsi:type="dcterms:W3CDTF">2020-11-30T03:57:21Z</dcterms:created>
  <dcterms:modified xsi:type="dcterms:W3CDTF">2020-12-03T05:26:46Z</dcterms:modified>
</cp:coreProperties>
</file>